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36" r:id="rId2"/>
    <p:sldId id="375" r:id="rId3"/>
    <p:sldId id="385" r:id="rId4"/>
    <p:sldId id="387" r:id="rId5"/>
    <p:sldId id="38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1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Lawrence" initials="TL" lastIdx="1" clrIdx="0">
    <p:extLst>
      <p:ext uri="{19B8F6BF-5375-455C-9EA6-DF929625EA0E}">
        <p15:presenceInfo xmlns:p15="http://schemas.microsoft.com/office/powerpoint/2012/main" userId="88effc5da61dd3e9" providerId="Windows Live"/>
      </p:ext>
    </p:extLst>
  </p:cmAuthor>
  <p:cmAuthor id="2" name="TL" initials="TL" lastIdx="2" clrIdx="1">
    <p:extLst>
      <p:ext uri="{19B8F6BF-5375-455C-9EA6-DF929625EA0E}">
        <p15:presenceInfo xmlns:p15="http://schemas.microsoft.com/office/powerpoint/2012/main" userId="T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7E9"/>
    <a:srgbClr val="E6C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94" autoAdjust="0"/>
    <p:restoredTop sz="78639" autoAdjust="0"/>
  </p:normalViewPr>
  <p:slideViewPr>
    <p:cSldViewPr snapToGrid="0">
      <p:cViewPr varScale="1">
        <p:scale>
          <a:sx n="62" d="100"/>
          <a:sy n="62" d="100"/>
        </p:scale>
        <p:origin x="716" y="44"/>
      </p:cViewPr>
      <p:guideLst>
        <p:guide orient="horz" pos="2160"/>
        <p:guide pos="71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17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168E0-9B9B-4D40-8855-18316D1F71E1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8CA7B-14EB-4243-BFC1-2EEA76488C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9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21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66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56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1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799" y="764198"/>
            <a:ext cx="9988053" cy="2541431"/>
          </a:xfrm>
        </p:spPr>
        <p:txBody>
          <a:bodyPr bIns="0" anchor="b">
            <a:normAutofit/>
          </a:bodyPr>
          <a:lstStyle>
            <a:lvl1pPr algn="l">
              <a:defRPr sz="6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31204"/>
            <a:ext cx="99880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8498" y="291207"/>
            <a:ext cx="5751917" cy="309201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066799" y="3528542"/>
            <a:ext cx="9988053" cy="2662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6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20"/>
            <a:ext cx="9924272" cy="613220"/>
          </a:xfrm>
        </p:spPr>
        <p:txBody>
          <a:bodyPr anchor="b"/>
          <a:lstStyle>
            <a:lvl1pPr>
              <a:defRPr cap="sm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583" y="1521427"/>
            <a:ext cx="9924272" cy="482222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6569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1130583" y="1469583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51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890"/>
            <a:ext cx="9924270" cy="594248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556" y="1481535"/>
            <a:ext cx="4946443" cy="45715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2480" y="1489695"/>
            <a:ext cx="4946443" cy="4562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9556" y="329308"/>
            <a:ext cx="6240859" cy="30532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1149556" y="1444416"/>
            <a:ext cx="99118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18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163"/>
            <a:ext cx="9924270" cy="1056319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487" y="2009685"/>
            <a:ext cx="482181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4486" y="2814405"/>
            <a:ext cx="4821813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701" y="2023003"/>
            <a:ext cx="482181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5701" y="2821491"/>
            <a:ext cx="4821813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1130583" y="1847088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1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19"/>
            <a:ext cx="9924272" cy="580343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1130583" y="1427638"/>
            <a:ext cx="9930835" cy="666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90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6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0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bg1">
                <a:lumMod val="95000"/>
              </a:schemeClr>
            </a:gs>
            <a:gs pos="100000">
              <a:schemeClr val="bg2">
                <a:shade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05201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7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1535186"/>
            <a:ext cx="9603275" cy="468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1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sm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14CF-F31C-4197-8D13-ED27BE124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Framing a Research Project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0118A1F-4AEB-42AD-ACEF-9E06631B99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4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Gap or Puzzle?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Moderators and Mediators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Clarity vs Specificity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Significance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/>
              <a:t>Gaps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/>
              <a:t>Puzzles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RQ</a:t>
            </a:r>
          </a:p>
        </p:txBody>
      </p:sp>
    </p:spTree>
    <p:extLst>
      <p:ext uri="{BB962C8B-B14F-4D97-AF65-F5344CB8AC3E}">
        <p14:creationId xmlns:p14="http://schemas.microsoft.com/office/powerpoint/2010/main" val="3773292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A site of social-symbolic work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Is the work visible?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Is the site “researchable”?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Access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Availability of different forms of data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Interesting?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a Context</a:t>
            </a:r>
          </a:p>
        </p:txBody>
      </p:sp>
    </p:spTree>
    <p:extLst>
      <p:ext uri="{BB962C8B-B14F-4D97-AF65-F5344CB8AC3E}">
        <p14:creationId xmlns:p14="http://schemas.microsoft.com/office/powerpoint/2010/main" val="242237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What are people actually doing?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The specific actions of individuals, how they engage in those actions, and the resources and skills they put to use.</a:t>
            </a:r>
            <a:r>
              <a:rPr lang="en-GB" dirty="0"/>
              <a:t>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Creativity and flexibility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What SSO are they focusing on?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Resources and Skills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Effects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Collecting Data</a:t>
            </a:r>
          </a:p>
        </p:txBody>
      </p:sp>
    </p:spTree>
    <p:extLst>
      <p:ext uri="{BB962C8B-B14F-4D97-AF65-F5344CB8AC3E}">
        <p14:creationId xmlns:p14="http://schemas.microsoft.com/office/powerpoint/2010/main" val="817714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“Boxes vs Arrows”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Elements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Mechanisms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Modern vs Postmodern Approaches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err="1"/>
              <a:t>Gioia</a:t>
            </a:r>
            <a:r>
              <a:rPr lang="en-US" dirty="0"/>
              <a:t> Method – social constructionist but still modern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Aesthetics</a:t>
            </a:r>
            <a:r>
              <a:rPr lang="en-US"/>
              <a:t>/Localized truth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at Your Desk</a:t>
            </a:r>
          </a:p>
        </p:txBody>
      </p:sp>
    </p:spTree>
    <p:extLst>
      <p:ext uri="{BB962C8B-B14F-4D97-AF65-F5344CB8AC3E}">
        <p14:creationId xmlns:p14="http://schemas.microsoft.com/office/powerpoint/2010/main" val="43496896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6015</TotalTime>
  <Words>122</Words>
  <Application>Microsoft Office PowerPoint</Application>
  <PresentationFormat>Widescreen</PresentationFormat>
  <Paragraphs>33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MT</vt:lpstr>
      <vt:lpstr>Gallery</vt:lpstr>
      <vt:lpstr>Framing a Research Project</vt:lpstr>
      <vt:lpstr>RQ</vt:lpstr>
      <vt:lpstr>Identifying a Context</vt:lpstr>
      <vt:lpstr>Collecting Data</vt:lpstr>
      <vt:lpstr>Back at Your Desk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Situatedness of Social-Symbolic Work:  Thickening Theories of Social Construction</dc:title>
  <dc:creator>Tom Lawrence</dc:creator>
  <cp:lastModifiedBy>TL</cp:lastModifiedBy>
  <cp:revision>132</cp:revision>
  <dcterms:created xsi:type="dcterms:W3CDTF">2018-12-09T15:32:46Z</dcterms:created>
  <dcterms:modified xsi:type="dcterms:W3CDTF">2021-03-06T14:40:50Z</dcterms:modified>
</cp:coreProperties>
</file>